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7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3" r:id="rId18"/>
    <p:sldId id="264" r:id="rId19"/>
    <p:sldId id="266" r:id="rId20"/>
    <p:sldId id="262" r:id="rId21"/>
    <p:sldId id="272" r:id="rId22"/>
    <p:sldId id="269" r:id="rId23"/>
    <p:sldId id="265" r:id="rId24"/>
    <p:sldId id="268" r:id="rId25"/>
    <p:sldId id="270" r:id="rId26"/>
    <p:sldId id="271" r:id="rId27"/>
  </p:sldIdLst>
  <p:sldSz cx="12192000" cy="6858000"/>
  <p:notesSz cx="7103745" cy="102342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notes format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&lt;header&gt;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&lt;date/time&gt;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&lt;footer&gt;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CEAF8B89-E4C5-4A5B-84B8-02D96FCEE9F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1520" cy="4028400"/>
          </a:xfrm>
          <a:prstGeom prst="rect">
            <a:avLst/>
          </a:prstGeom>
        </p:spPr>
        <p:txBody>
          <a:bodyPr lIns="0" tIns="0" rIns="0" bIns="0"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25" name="Picture 32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6" name="Picture 32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Picture 142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5" name="Picture 21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51" name="Picture 250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609480" y="274680"/>
            <a:ext cx="10971360" cy="529272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71360" cy="1141560"/>
          </a:xfrm>
          <a:prstGeom prst="rect">
            <a:avLst/>
          </a:prstGeom>
        </p:spPr>
        <p:txBody>
          <a:bodyPr lIns="0" tIns="0" rIns="0" bIns="0" anchor="ctr"/>
          <a:p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title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Click to edit the outline text format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Second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Third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Fourth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Fifth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Sixth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Seventh Outline Level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95480" y="1415880"/>
            <a:ext cx="11454120" cy="23860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IN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AUTOMATIC PLANT IRRIGATION SYSTEM </a:t>
            </a:r>
            <a:r>
              <a:rPr lang="en-IN" sz="4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	</a:t>
            </a:r>
            <a:endParaRPr lang="en-IN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95480" y="4662000"/>
            <a:ext cx="11720520" cy="19760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IN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							 		 		</a:t>
            </a:r>
            <a:endParaRPr lang="en-IN" sz="6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lang="en-IN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								</a:t>
            </a:r>
            <a:endParaRPr lang="en-IN" sz="6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68280" y="4871880"/>
            <a:ext cx="2823120" cy="1613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Guide: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Anju Jose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Asst.Professor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ECE Department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CEP,Poonjar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9062640" y="5024160"/>
            <a:ext cx="311760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Group no-5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Antony Jose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</a:rPr>
              <a:t>DESIGN OF THE CIRCUIT</a:t>
            </a:r>
            <a:endParaRPr lang="en-IN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" name="Picture 1" descr="Screenshot_2018-11-21-22-38-55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0" y="1503680"/>
            <a:ext cx="4427855" cy="47174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451600" y="4612640"/>
            <a:ext cx="497713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VCC=9V AND TC=1MS,TD=0.5MS</a:t>
            </a:r>
            <a:endParaRPr lang="en-IN" altLang="en-US"/>
          </a:p>
          <a:p>
            <a:r>
              <a:rPr lang="en-IN" altLang="en-US"/>
              <a:t>TC=0.69(RA+RB)C</a:t>
            </a:r>
            <a:endParaRPr lang="en-IN" altLang="en-US"/>
          </a:p>
          <a:p>
            <a:r>
              <a:rPr lang="en-IN" altLang="en-US"/>
              <a:t>TD=0.69RBC</a:t>
            </a:r>
            <a:endParaRPr lang="en-IN" altLang="en-US"/>
          </a:p>
          <a:p>
            <a:r>
              <a:rPr lang="en-IN" altLang="en-US"/>
              <a:t>RA=27K,RB=27K</a:t>
            </a:r>
            <a:endParaRPr lang="en-IN" altLang="en-US"/>
          </a:p>
          <a:p>
            <a:r>
              <a:rPr lang="en-IN" altLang="en-US"/>
              <a:t>C=0.01U.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693920" y="1818640"/>
            <a:ext cx="45707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ASTABLE MULTIVIBRATOR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_2018-11-21-22-38-42-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325" y="1087120"/>
            <a:ext cx="3432175" cy="52203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28080" y="1026160"/>
            <a:ext cx="424307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MONOSTABLE MULTIVIBRATOR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721600" y="3992880"/>
            <a:ext cx="3702685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VCC=9V,   T=1MS</a:t>
            </a:r>
            <a:endParaRPr lang="en-IN" altLang="en-US"/>
          </a:p>
          <a:p>
            <a:r>
              <a:rPr lang="en-IN" altLang="en-US"/>
              <a:t>T=1.1RC</a:t>
            </a:r>
            <a:endParaRPr lang="en-IN" altLang="en-US"/>
          </a:p>
          <a:p>
            <a:r>
              <a:rPr lang="en-IN" altLang="en-US"/>
              <a:t>TAKE R=820K to limit the the current through internal transistor to mA  and c1=47u,c2=0.01u.</a:t>
            </a:r>
            <a:endParaRPr lang="en-I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Picture 381"/>
          <p:cNvPicPr/>
          <p:nvPr/>
        </p:nvPicPr>
        <p:blipFill>
          <a:blip r:embed="rId1"/>
          <a:stretch>
            <a:fillRect/>
          </a:stretch>
        </p:blipFill>
        <p:spPr>
          <a:xfrm>
            <a:off x="1503000" y="1872000"/>
            <a:ext cx="2528640" cy="1968480"/>
          </a:xfrm>
          <a:prstGeom prst="rect">
            <a:avLst/>
          </a:prstGeom>
          <a:ln>
            <a:noFill/>
          </a:ln>
        </p:spPr>
      </p:pic>
      <p:pic>
        <p:nvPicPr>
          <p:cNvPr id="383" name="Picture 382"/>
          <p:cNvPicPr/>
          <p:nvPr/>
        </p:nvPicPr>
        <p:blipFill>
          <a:blip r:embed="rId2"/>
          <a:stretch>
            <a:fillRect/>
          </a:stretch>
        </p:blipFill>
        <p:spPr>
          <a:xfrm>
            <a:off x="936000" y="4164840"/>
            <a:ext cx="3527640" cy="21708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609480" y="274680"/>
            <a:ext cx="109713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</a:rPr>
              <a:t>IMPLEMENTATION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</a:endParaRPr>
          </a:p>
        </p:txBody>
      </p:sp>
      <p:pic>
        <p:nvPicPr>
          <p:cNvPr id="385" name="Picture 384"/>
          <p:cNvPicPr/>
          <p:nvPr/>
        </p:nvPicPr>
        <p:blipFill>
          <a:blip r:embed="rId3"/>
          <a:stretch>
            <a:fillRect/>
          </a:stretch>
        </p:blipFill>
        <p:spPr>
          <a:xfrm>
            <a:off x="5719680" y="4104000"/>
            <a:ext cx="3783960" cy="2159640"/>
          </a:xfrm>
          <a:prstGeom prst="rect">
            <a:avLst/>
          </a:prstGeom>
          <a:ln>
            <a:noFill/>
          </a:ln>
        </p:spPr>
      </p:pic>
      <p:pic>
        <p:nvPicPr>
          <p:cNvPr id="386" name="Picture 385"/>
          <p:cNvPicPr/>
          <p:nvPr/>
        </p:nvPicPr>
        <p:blipFill>
          <a:blip r:embed="rId4"/>
          <a:stretch>
            <a:fillRect/>
          </a:stretch>
        </p:blipFill>
        <p:spPr>
          <a:xfrm rot="16195200">
            <a:off x="6390360" y="1465560"/>
            <a:ext cx="2048400" cy="273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</a:rPr>
              <a:t>ADVANTAGES</a:t>
            </a:r>
            <a:endParaRPr lang="en-IN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167120" y="1872000"/>
            <a:ext cx="943164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/>
          </a:bodyPr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Low cost project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Elimination of man power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Switch to manual mode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Capable of conserving water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Discouraging weeds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</a:rPr>
              <a:t>Time saving.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60984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609480" y="274680"/>
            <a:ext cx="109713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charset="0"/>
              </a:rPr>
              <a:t>DISADVANTAGES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charset="0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654120" y="181260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>
            <a:normAutofit/>
          </a:bodyPr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Battery should  be continuously monitored from power outage 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Probes should be inserted in to the soil.they should not be kept on the soil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31800" indent="-323850">
              <a:lnSpc>
                <a:spcPct val="100000"/>
              </a:lnSpc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Have limited life after installation due to the deterioration of plastic components in hot,arid climate when exposed to ultraviolet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066320" y="287640"/>
            <a:ext cx="856908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CONCLUSION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066320" y="1914480"/>
            <a:ext cx="9725400" cy="39153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DejaVu Sans"/>
              </a:rPr>
              <a:t>The project has been sucessfully executed and output obtained.</a:t>
            </a: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It Pump water to the soil automatically without human interference.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It saves the time and also applicable in the gardens.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If soil is dry, it automatically switch on the motor and pump water to the field.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It is a simple and cost effective technology for farming.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0" y="276840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8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THANK YOU…</a:t>
            </a:r>
            <a:r>
              <a:rPr lang="en-IN" sz="8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.</a:t>
            </a:r>
            <a:endParaRPr lang="en-IN" sz="8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609480" y="28944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CONTENTS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401120" y="1257610"/>
            <a:ext cx="10041480" cy="434340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Abstract.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Introduction.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Block diagram.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Circuit diagram.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Sub circuit diagram.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working.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Design of circuit.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Components required.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Implementation.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Advantage.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Disadvantage.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  <a:ea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Conclusion.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90400" y="89640"/>
            <a:ext cx="10971360" cy="106740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ABSTRACT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0" y="1508400"/>
            <a:ext cx="11951640" cy="394812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project describes about watering plants automatically without human interference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 metal probe is inserted in the soil.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If soil is dry  it has high resistance and if soil is wet it has low resistance 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metal prob sense the condition with 7404 IC it complement the input.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It trigger the first NE555 timer act as Monostable multivibrator ,output connected to second NE555 timer configured as astable multivibrator.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It switch ON the transistor which switch ON relay then switch to the DC  motor connected to it.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motor pump the water to soil.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943735" lvl="8" indent="-215265">
              <a:lnSpc>
                <a:spcPct val="100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Soil wet, the motor automatically OFF.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609480" y="27468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INTRODUCTION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1070640" y="1484280"/>
            <a:ext cx="10239840" cy="4516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This is a simple project more useful in watering plants automatically without human interference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We may call it as AUTOMATIC PLANT IRRIGATION SYSTEM 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We know that people do not pour water to the plants in their garden when they go to vacation or often forget to water plants.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As a result there is a chance to get plants damaged.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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This project is an excellent solution for such kind of problems.	 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48480" y="294120"/>
            <a:ext cx="10043640" cy="49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lang="en-IN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	</a:t>
            </a:r>
            <a:br>
              <a:rPr lang="en-IN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</a:b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</a:t>
            </a: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804840" y="2378160"/>
            <a:ext cx="848880" cy="4323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6495480" y="2378880"/>
            <a:ext cx="632880" cy="4316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4"/>
          <p:cNvSpPr/>
          <p:nvPr/>
        </p:nvSpPr>
        <p:spPr>
          <a:xfrm>
            <a:off x="7129800" y="2073240"/>
            <a:ext cx="1724400" cy="108252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5"/>
          <p:cNvSpPr/>
          <p:nvPr/>
        </p:nvSpPr>
        <p:spPr>
          <a:xfrm>
            <a:off x="8855640" y="2379240"/>
            <a:ext cx="648720" cy="430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6"/>
          <p:cNvSpPr/>
          <p:nvPr/>
        </p:nvSpPr>
        <p:spPr>
          <a:xfrm>
            <a:off x="10154160" y="3008160"/>
            <a:ext cx="352800" cy="11764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7"/>
          <p:cNvSpPr/>
          <p:nvPr/>
        </p:nvSpPr>
        <p:spPr>
          <a:xfrm>
            <a:off x="9505800" y="2099160"/>
            <a:ext cx="1690200" cy="91872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8"/>
          <p:cNvSpPr/>
          <p:nvPr/>
        </p:nvSpPr>
        <p:spPr>
          <a:xfrm>
            <a:off x="7542000" y="2252520"/>
            <a:ext cx="9403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NE555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TIMER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50" name="CustomShape 9"/>
          <p:cNvSpPr/>
          <p:nvPr/>
        </p:nvSpPr>
        <p:spPr>
          <a:xfrm>
            <a:off x="9546480" y="2252520"/>
            <a:ext cx="1649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SWITCH ON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TRANSISTOR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51" name="CustomShape 10"/>
          <p:cNvSpPr/>
          <p:nvPr/>
        </p:nvSpPr>
        <p:spPr>
          <a:xfrm>
            <a:off x="9683280" y="4187160"/>
            <a:ext cx="1587240" cy="126864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1"/>
          <p:cNvSpPr/>
          <p:nvPr/>
        </p:nvSpPr>
        <p:spPr>
          <a:xfrm>
            <a:off x="9978840" y="4561920"/>
            <a:ext cx="9100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RELAY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53" name="CustomShape 12"/>
          <p:cNvSpPr/>
          <p:nvPr/>
        </p:nvSpPr>
        <p:spPr>
          <a:xfrm>
            <a:off x="7047720" y="4186440"/>
            <a:ext cx="1887840" cy="126792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3"/>
          <p:cNvSpPr/>
          <p:nvPr/>
        </p:nvSpPr>
        <p:spPr>
          <a:xfrm>
            <a:off x="7281360" y="4486320"/>
            <a:ext cx="14205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DC MOTOR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55" name="CustomShape 14"/>
          <p:cNvSpPr/>
          <p:nvPr/>
        </p:nvSpPr>
        <p:spPr>
          <a:xfrm>
            <a:off x="8937000" y="4654440"/>
            <a:ext cx="744840" cy="48420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5"/>
          <p:cNvSpPr/>
          <p:nvPr/>
        </p:nvSpPr>
        <p:spPr>
          <a:xfrm>
            <a:off x="6068520" y="4654440"/>
            <a:ext cx="977760" cy="48420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6"/>
          <p:cNvSpPr/>
          <p:nvPr/>
        </p:nvSpPr>
        <p:spPr>
          <a:xfrm>
            <a:off x="4104720" y="4187160"/>
            <a:ext cx="1962720" cy="126720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7"/>
          <p:cNvSpPr/>
          <p:nvPr/>
        </p:nvSpPr>
        <p:spPr>
          <a:xfrm>
            <a:off x="4107600" y="4286160"/>
            <a:ext cx="17038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FLOW WATER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TO SOIL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59" name="CustomShape 18"/>
          <p:cNvSpPr/>
          <p:nvPr/>
        </p:nvSpPr>
        <p:spPr>
          <a:xfrm>
            <a:off x="1290240" y="2099160"/>
            <a:ext cx="2513160" cy="105660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9"/>
          <p:cNvSpPr/>
          <p:nvPr/>
        </p:nvSpPr>
        <p:spPr>
          <a:xfrm>
            <a:off x="4655160" y="2099880"/>
            <a:ext cx="1838880" cy="1055880"/>
          </a:xfrm>
          <a:prstGeom prst="rect">
            <a:avLst/>
          </a:prstGeom>
          <a:solidFill>
            <a:srgbClr val="FFFF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0"/>
          <p:cNvSpPr/>
          <p:nvPr/>
        </p:nvSpPr>
        <p:spPr>
          <a:xfrm>
            <a:off x="4655160" y="2171880"/>
            <a:ext cx="18388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7404 IC HEX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INVERTER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62" name="CustomShape 21"/>
          <p:cNvSpPr/>
          <p:nvPr/>
        </p:nvSpPr>
        <p:spPr>
          <a:xfrm>
            <a:off x="1397160" y="2283480"/>
            <a:ext cx="24451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PROBES INSERTED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IN SOILOR GROUND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63" name="CustomShape 22"/>
          <p:cNvSpPr/>
          <p:nvPr/>
        </p:nvSpPr>
        <p:spPr>
          <a:xfrm>
            <a:off x="741960" y="439920"/>
            <a:ext cx="11430000" cy="49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IN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BLOCK DIAGRAM OF AUTOMATIC PLANT IRRIGATION SYSTEM				</a:t>
            </a:r>
            <a:endParaRPr lang="en-IN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186160" y="280680"/>
            <a:ext cx="11556720" cy="84132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 lnSpcReduction="10000"/>
          </a:bodyPr>
          <a:p>
            <a:pPr>
              <a:lnSpc>
                <a:spcPct val="100000"/>
              </a:lnSpc>
            </a:pPr>
            <a:r>
              <a:rPr lang="en-IN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				CIRCUIT DIAGRAM </a:t>
            </a:r>
            <a:br>
              <a:rPr lang="en-IN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</a:br>
            <a:r>
              <a:rPr lang="en-IN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Arial" panose="020B0604020202020204"/>
              </a:rPr>
              <a:t>		</a:t>
            </a:r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2" name="Picture 1" descr="Circuit-Diagram-of-Electronic-Watering-Plant-Syst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" y="1371600"/>
            <a:ext cx="11047095" cy="4738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609480" y="27468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HEX INVERTER	</a:t>
            </a:r>
            <a:endParaRPr lang="en-IN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369" name="Content Placeholder 5"/>
          <p:cNvPicPr/>
          <p:nvPr/>
        </p:nvPicPr>
        <p:blipFill>
          <a:blip r:embed="rId1"/>
          <a:stretch>
            <a:fillRect/>
          </a:stretch>
        </p:blipFill>
        <p:spPr>
          <a:xfrm>
            <a:off x="3045960" y="1586160"/>
            <a:ext cx="4760280" cy="4823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09480" y="5940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WORKING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386280" y="1187640"/>
            <a:ext cx="10971360" cy="53229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Insert a metal probe YL69 in the soil, is a moisture sensing probe.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When soil is wet it has low resistance and when soil is dry it has high resistance ,when soil is dry large voltage drop occurs.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This condition is sensed by the hex inverter IC7404.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complemented output is connected to the  pin (2) of the first NE555 act as a monostable multivibrator  which trigger the input.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 Output of first NE555  pin  (3) connected to the second NE555 which act as astable  multivibrator  at  pin(4) is a reset pin.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output of second NE555 at pin (3)  is connected to the base of the transistor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Transistor switch ON the relay and relay switch ON the dc motor which pump the water to the soil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Soil become wet the motor OFF automatically 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15900" indent="-215265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The power supply used is 9v.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609480" y="274680"/>
            <a:ext cx="10971360" cy="114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IN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COMPONENTS REQUIRED</a:t>
            </a:r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609480" y="1311840"/>
            <a:ext cx="5375160" cy="45244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RESISTOR'S	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R1=4.7K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R2=8.2K				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R3=27K				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R4=27K		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R5=820K(VARIABLE RESISTOR)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CAPACITORS		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.C1=47U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C2=0.01U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C3=100U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C4=10U,16V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C5=0.01U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DIODES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D1=IN4148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D2=IN4148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205680" y="1600200"/>
            <a:ext cx="5375160" cy="45244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.TRANSISTOR=SK100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.RELAY=6V .150 OHMS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IC=7404.(NOT GATE)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. ELECTRIC VALVE OR SWITCH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NE555=TIMER IC (2 no.)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METAL PROB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DC MOTOR=12V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163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panose="05050102010706020507"/>
              <a:buChar char="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Arial" panose="020B0604020202020204"/>
              </a:rPr>
              <a:t>BATTERY=9V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3603</Words>
  <Application>WPS Presentation</Application>
  <PresentationFormat/>
  <Paragraphs>172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SimSun</vt:lpstr>
      <vt:lpstr>Wingdings</vt:lpstr>
      <vt:lpstr>Arial</vt:lpstr>
      <vt:lpstr>Symbol</vt:lpstr>
      <vt:lpstr>Times New Roman</vt:lpstr>
      <vt:lpstr>Symbol</vt:lpstr>
      <vt:lpstr>Times New Roman</vt:lpstr>
      <vt:lpstr>DejaVu Sans</vt:lpstr>
      <vt:lpstr>Calibri</vt:lpstr>
      <vt:lpstr>Microsoft YaHei</vt:lpstr>
      <vt:lpstr>Arial Unicode MS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tijuchandy</dc:creator>
  <cp:lastModifiedBy>Dell</cp:lastModifiedBy>
  <cp:revision>100</cp:revision>
  <dcterms:created xsi:type="dcterms:W3CDTF">2018-10-03T12:11:00Z</dcterms:created>
  <dcterms:modified xsi:type="dcterms:W3CDTF">2021-01-03T10:10:40Z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1033-11.2.0.9906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14</vt:i4>
  </property>
</Properties>
</file>